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4" r:id="rId18"/>
    <p:sldId id="268" r:id="rId19"/>
    <p:sldId id="273" r:id="rId20"/>
    <p:sldId id="269" r:id="rId21"/>
    <p:sldId id="275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0951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0463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718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24738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4661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810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209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172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9406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14190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810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00754-9E35-40B4-A92A-C1060CFE0E11}" type="datetimeFigureOut">
              <a:rPr lang="es-AR" smtClean="0"/>
              <a:t>26/6/2023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56890-B390-4811-8A7F-E0CF6403E2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929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12884" y="2345124"/>
            <a:ext cx="6582034" cy="1565833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latin typeface="AcmeFont" pitchFamily="2" charset="0"/>
              </a:rPr>
              <a:t>ARQUITECTURA Y CONECTIVIDAD</a:t>
            </a:r>
            <a:endParaRPr lang="es-AR" dirty="0">
              <a:latin typeface="AcmeFont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80149" y="4320834"/>
            <a:ext cx="5421299" cy="1355036"/>
          </a:xfrm>
        </p:spPr>
        <p:txBody>
          <a:bodyPr>
            <a:normAutofit fontScale="92500" lnSpcReduction="10000"/>
          </a:bodyPr>
          <a:lstStyle/>
          <a:p>
            <a:r>
              <a:rPr lang="es-ES" sz="4800" dirty="0" smtClean="0">
                <a:latin typeface="AcmeFont" pitchFamily="2" charset="0"/>
              </a:rPr>
              <a:t>TRABAJO </a:t>
            </a:r>
            <a:r>
              <a:rPr lang="es-ES" sz="4800" dirty="0" smtClean="0">
                <a:latin typeface="AcmeFont" pitchFamily="2" charset="0"/>
              </a:rPr>
              <a:t>FINAL</a:t>
            </a:r>
          </a:p>
          <a:p>
            <a:r>
              <a:rPr lang="es-ES" sz="4800" dirty="0" smtClean="0">
                <a:latin typeface="AcmeFont" pitchFamily="2" charset="0"/>
              </a:rPr>
              <a:t>Grupo 6</a:t>
            </a:r>
            <a:endParaRPr lang="es-AR" sz="4800" dirty="0">
              <a:latin typeface="AcmeFont" pitchFamily="2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757" y="496604"/>
            <a:ext cx="3626254" cy="1595807"/>
          </a:xfrm>
          <a:prstGeom prst="rect">
            <a:avLst/>
          </a:prstGeom>
        </p:spPr>
      </p:pic>
      <p:pic>
        <p:nvPicPr>
          <p:cNvPr id="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277" y="414225"/>
            <a:ext cx="4335713" cy="19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18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757" y="496604"/>
            <a:ext cx="3626254" cy="1595807"/>
          </a:xfrm>
          <a:prstGeom prst="rect">
            <a:avLst/>
          </a:prstGeom>
        </p:spPr>
      </p:pic>
      <p:pic>
        <p:nvPicPr>
          <p:cNvPr id="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277" y="414225"/>
            <a:ext cx="4335713" cy="1908846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69557" y="2011596"/>
            <a:ext cx="9597081" cy="82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smtClean="0">
                <a:latin typeface="AcmeFont" pitchFamily="2" charset="0"/>
              </a:rPr>
              <a:t>Realizando simulación en WOKWI:</a:t>
            </a:r>
            <a:endParaRPr lang="es-AR" sz="3200" dirty="0">
              <a:latin typeface="AcmeFont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14" y="2711051"/>
            <a:ext cx="6886832" cy="409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1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28" y="1544326"/>
            <a:ext cx="9111048" cy="5313674"/>
          </a:xfrm>
          <a:prstGeom prst="rect">
            <a:avLst/>
          </a:prstGeom>
        </p:spPr>
      </p:pic>
      <p:pic>
        <p:nvPicPr>
          <p:cNvPr id="5" name="imag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676" y="0"/>
            <a:ext cx="3626254" cy="1449859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5196" y="-82379"/>
            <a:ext cx="4335713" cy="1734268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80087" y="2350374"/>
            <a:ext cx="2883244" cy="1642100"/>
          </a:xfrm>
        </p:spPr>
        <p:txBody>
          <a:bodyPr>
            <a:normAutofit/>
          </a:bodyPr>
          <a:lstStyle/>
          <a:p>
            <a:r>
              <a:rPr lang="es-ES" sz="3200" dirty="0" smtClean="0">
                <a:latin typeface="AcmeFont" pitchFamily="2" charset="0"/>
              </a:rPr>
              <a:t>Diagrama</a:t>
            </a:r>
            <a:br>
              <a:rPr lang="es-ES" sz="3200" dirty="0" smtClean="0">
                <a:latin typeface="AcmeFont" pitchFamily="2" charset="0"/>
              </a:rPr>
            </a:br>
            <a:r>
              <a:rPr lang="es-ES" sz="3200" dirty="0" smtClean="0">
                <a:latin typeface="AcmeFont" pitchFamily="2" charset="0"/>
              </a:rPr>
              <a:t>electrónico:</a:t>
            </a:r>
            <a:endParaRPr lang="es-AR" sz="3200" dirty="0">
              <a:latin typeface="Acme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054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03" y="2373600"/>
            <a:ext cx="7849695" cy="4286848"/>
          </a:xfrm>
          <a:prstGeom prst="rect">
            <a:avLst/>
          </a:prstGeom>
        </p:spPr>
      </p:pic>
      <p:pic>
        <p:nvPicPr>
          <p:cNvPr id="5" name="imag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676" y="0"/>
            <a:ext cx="3626254" cy="1449859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5196" y="-82379"/>
            <a:ext cx="4335713" cy="1734268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5547" y="1931347"/>
            <a:ext cx="6367848" cy="442253"/>
          </a:xfrm>
        </p:spPr>
        <p:txBody>
          <a:bodyPr>
            <a:normAutofit fontScale="90000"/>
          </a:bodyPr>
          <a:lstStyle/>
          <a:p>
            <a:r>
              <a:rPr lang="es-ES" sz="3200" dirty="0" smtClean="0">
                <a:latin typeface="AcmeFont" pitchFamily="2" charset="0"/>
              </a:rPr>
              <a:t>Simulación módulo GPS:</a:t>
            </a:r>
            <a:endParaRPr lang="es-AR" sz="3200" dirty="0">
              <a:latin typeface="Acme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80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76" y="0"/>
            <a:ext cx="3626254" cy="1449859"/>
          </a:xfrm>
          <a:prstGeom prst="rect">
            <a:avLst/>
          </a:prstGeom>
        </p:spPr>
      </p:pic>
      <p:pic>
        <p:nvPicPr>
          <p:cNvPr id="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5196" y="-82379"/>
            <a:ext cx="4335713" cy="1734268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15547" y="1931347"/>
            <a:ext cx="6367848" cy="442253"/>
          </a:xfrm>
        </p:spPr>
        <p:txBody>
          <a:bodyPr>
            <a:normAutofit fontScale="90000"/>
          </a:bodyPr>
          <a:lstStyle/>
          <a:p>
            <a:r>
              <a:rPr lang="es-ES" sz="3200" dirty="0" smtClean="0">
                <a:latin typeface="AcmeFont" pitchFamily="2" charset="0"/>
              </a:rPr>
              <a:t>Simulación Pantalla OLED:</a:t>
            </a:r>
            <a:endParaRPr lang="es-AR" sz="3200" dirty="0">
              <a:latin typeface="AcmeFont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803" y="2484825"/>
            <a:ext cx="7868748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7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133" y="1816449"/>
            <a:ext cx="6831737" cy="4912174"/>
          </a:xfrm>
          <a:prstGeom prst="rect">
            <a:avLst/>
          </a:prstGeom>
        </p:spPr>
      </p:pic>
      <p:pic>
        <p:nvPicPr>
          <p:cNvPr id="5" name="imag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676" y="0"/>
            <a:ext cx="3626254" cy="1449859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5196" y="-82379"/>
            <a:ext cx="4335713" cy="173426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04739" y="3196451"/>
            <a:ext cx="26113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latin typeface="AcmeFont" pitchFamily="2" charset="0"/>
              </a:rPr>
              <a:t>Diagrama</a:t>
            </a:r>
            <a:br>
              <a:rPr lang="es-ES" sz="3200" dirty="0">
                <a:latin typeface="AcmeFont" pitchFamily="2" charset="0"/>
              </a:rPr>
            </a:br>
            <a:r>
              <a:rPr lang="es-ES" sz="3200" dirty="0" smtClean="0">
                <a:latin typeface="AcmeFont" pitchFamily="2" charset="0"/>
              </a:rPr>
              <a:t>de Conexiones: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59035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715" y="2236664"/>
            <a:ext cx="8298852" cy="4567993"/>
          </a:xfrm>
          <a:prstGeom prst="rect">
            <a:avLst/>
          </a:prstGeom>
        </p:spPr>
      </p:pic>
      <p:pic>
        <p:nvPicPr>
          <p:cNvPr id="5" name="imag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243" y="59825"/>
            <a:ext cx="3626254" cy="1449859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5196" y="-82379"/>
            <a:ext cx="4335713" cy="173426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04739" y="1651889"/>
            <a:ext cx="9756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smtClean="0">
                <a:latin typeface="AcmeFont" pitchFamily="2" charset="0"/>
              </a:rPr>
              <a:t>En acción:  guardando datos en la BD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1321195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069" y="2378869"/>
            <a:ext cx="8919840" cy="4351338"/>
          </a:xfrm>
          <a:prstGeom prst="rect">
            <a:avLst/>
          </a:prstGeom>
        </p:spPr>
      </p:pic>
      <p:pic>
        <p:nvPicPr>
          <p:cNvPr id="5" name="imag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243" y="59825"/>
            <a:ext cx="3626254" cy="1449859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5196" y="-82379"/>
            <a:ext cx="4335713" cy="173426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04739" y="1651889"/>
            <a:ext cx="9756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smtClean="0">
                <a:latin typeface="AcmeFont" pitchFamily="2" charset="0"/>
              </a:rPr>
              <a:t>Ejecutando </a:t>
            </a:r>
            <a:r>
              <a:rPr lang="es-ES" sz="3200" dirty="0" err="1" smtClean="0">
                <a:latin typeface="AcmeFont" pitchFamily="2" charset="0"/>
              </a:rPr>
              <a:t>Broker</a:t>
            </a:r>
            <a:r>
              <a:rPr lang="es-ES" sz="3200" dirty="0" smtClean="0">
                <a:latin typeface="AcmeFont" pitchFamily="2" charset="0"/>
              </a:rPr>
              <a:t> MQTT “</a:t>
            </a:r>
            <a:r>
              <a:rPr lang="es-ES" sz="3200" dirty="0" err="1" smtClean="0">
                <a:latin typeface="AcmeFont" pitchFamily="2" charset="0"/>
              </a:rPr>
              <a:t>Mosquitto</a:t>
            </a:r>
            <a:r>
              <a:rPr lang="es-ES" sz="3200" dirty="0" smtClean="0">
                <a:latin typeface="AcmeFont" pitchFamily="2" charset="0"/>
              </a:rPr>
              <a:t>”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386085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780" y="2378869"/>
            <a:ext cx="2531687" cy="4351338"/>
          </a:xfrm>
          <a:prstGeom prst="rect">
            <a:avLst/>
          </a:prstGeom>
        </p:spPr>
      </p:pic>
      <p:pic>
        <p:nvPicPr>
          <p:cNvPr id="5" name="imag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243" y="59825"/>
            <a:ext cx="3626254" cy="1449859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5196" y="-82379"/>
            <a:ext cx="4335713" cy="173426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04739" y="1651889"/>
            <a:ext cx="9756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smtClean="0">
                <a:latin typeface="AcmeFont" pitchFamily="2" charset="0"/>
              </a:rPr>
              <a:t>Configurando App </a:t>
            </a:r>
            <a:r>
              <a:rPr lang="es-ES" sz="3200" dirty="0" err="1" smtClean="0">
                <a:latin typeface="AcmeFont" pitchFamily="2" charset="0"/>
              </a:rPr>
              <a:t>Tracker</a:t>
            </a:r>
            <a:r>
              <a:rPr lang="es-ES" sz="3200" dirty="0" smtClean="0">
                <a:latin typeface="AcmeFont" pitchFamily="2" charset="0"/>
              </a:rPr>
              <a:t>:</a:t>
            </a:r>
            <a:endParaRPr lang="es-AR" sz="3200" dirty="0">
              <a:latin typeface="AcmeFont" pitchFamily="2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35" y="2372741"/>
            <a:ext cx="3201972" cy="43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1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96" y="2133376"/>
            <a:ext cx="2350561" cy="4563279"/>
          </a:xfrm>
          <a:prstGeom prst="rect">
            <a:avLst/>
          </a:prstGeom>
        </p:spPr>
      </p:pic>
      <p:pic>
        <p:nvPicPr>
          <p:cNvPr id="5" name="imag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676" y="0"/>
            <a:ext cx="3626254" cy="1449859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5196" y="-82379"/>
            <a:ext cx="4335713" cy="1734268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15547" y="3972763"/>
            <a:ext cx="6367848" cy="442253"/>
          </a:xfrm>
        </p:spPr>
        <p:txBody>
          <a:bodyPr>
            <a:normAutofit fontScale="90000"/>
          </a:bodyPr>
          <a:lstStyle/>
          <a:p>
            <a:r>
              <a:rPr lang="es-ES" sz="3200" dirty="0" smtClean="0">
                <a:latin typeface="AcmeFont" pitchFamily="2" charset="0"/>
              </a:rPr>
              <a:t>Probando en APP MQTT:</a:t>
            </a:r>
            <a:endParaRPr lang="es-AR" sz="3200" dirty="0">
              <a:latin typeface="Acme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695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66" y="2378869"/>
            <a:ext cx="2434775" cy="4351338"/>
          </a:xfrm>
          <a:prstGeom prst="rect">
            <a:avLst/>
          </a:prstGeom>
        </p:spPr>
      </p:pic>
      <p:pic>
        <p:nvPicPr>
          <p:cNvPr id="5" name="imag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243" y="59825"/>
            <a:ext cx="3626254" cy="1449859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5196" y="-82379"/>
            <a:ext cx="4335713" cy="173426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04739" y="1651889"/>
            <a:ext cx="9756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smtClean="0">
                <a:latin typeface="AcmeFont" pitchFamily="2" charset="0"/>
              </a:rPr>
              <a:t>Ejecutando </a:t>
            </a:r>
            <a:r>
              <a:rPr lang="es-ES" sz="3200" dirty="0" err="1" smtClean="0">
                <a:latin typeface="AcmeFont" pitchFamily="2" charset="0"/>
              </a:rPr>
              <a:t>Tracker</a:t>
            </a:r>
            <a:r>
              <a:rPr lang="es-ES" sz="3200" dirty="0" smtClean="0">
                <a:latin typeface="AcmeFont" pitchFamily="2" charset="0"/>
              </a:rPr>
              <a:t>: Rutas guardadas en BD:</a:t>
            </a:r>
            <a:endParaRPr lang="es-AR" sz="3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134" y="2378869"/>
            <a:ext cx="2377196" cy="43513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762" y="2378868"/>
            <a:ext cx="2413687" cy="423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4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757" y="496604"/>
            <a:ext cx="3626254" cy="1595807"/>
          </a:xfrm>
          <a:prstGeom prst="rect">
            <a:avLst/>
          </a:prstGeom>
        </p:spPr>
      </p:pic>
      <p:pic>
        <p:nvPicPr>
          <p:cNvPr id="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277" y="414225"/>
            <a:ext cx="4335713" cy="1908846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099487" y="2347785"/>
            <a:ext cx="5051854" cy="788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smtClean="0">
                <a:latin typeface="AcmeFont" pitchFamily="2" charset="0"/>
              </a:rPr>
              <a:t>Profesor: Jorge Morales</a:t>
            </a:r>
            <a:endParaRPr lang="es-AR" sz="3200" dirty="0">
              <a:latin typeface="AcmeFont" pitchFamily="2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354859" y="3135888"/>
            <a:ext cx="5051854" cy="788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smtClean="0">
                <a:latin typeface="AcmeFont" pitchFamily="2" charset="0"/>
              </a:rPr>
              <a:t>Grupo 6 – Integrantes:</a:t>
            </a:r>
            <a:endParaRPr lang="es-AR" sz="3200" dirty="0">
              <a:latin typeface="AcmeFont" pitchFamily="2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557716" y="3654872"/>
            <a:ext cx="5780903" cy="2984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smtClean="0">
                <a:latin typeface="AcmeFont" pitchFamily="2" charset="0"/>
              </a:rPr>
              <a:t>1- </a:t>
            </a:r>
            <a:r>
              <a:rPr lang="es-ES" sz="3200" dirty="0" err="1" smtClean="0">
                <a:latin typeface="AcmeFont" pitchFamily="2" charset="0"/>
              </a:rPr>
              <a:t>Andres</a:t>
            </a:r>
            <a:r>
              <a:rPr lang="es-ES" sz="3200" dirty="0" smtClean="0">
                <a:latin typeface="AcmeFont" pitchFamily="2" charset="0"/>
              </a:rPr>
              <a:t> Montaño</a:t>
            </a:r>
          </a:p>
          <a:p>
            <a:r>
              <a:rPr lang="es-ES" sz="3200" dirty="0" smtClean="0">
                <a:latin typeface="AcmeFont" pitchFamily="2" charset="0"/>
              </a:rPr>
              <a:t>2- Emma </a:t>
            </a:r>
            <a:r>
              <a:rPr lang="es-ES" sz="3200" dirty="0" err="1" smtClean="0">
                <a:latin typeface="AcmeFont" pitchFamily="2" charset="0"/>
              </a:rPr>
              <a:t>Gutierrez</a:t>
            </a:r>
            <a:endParaRPr lang="es-ES" sz="3200" dirty="0" smtClean="0">
              <a:latin typeface="AcmeFont" pitchFamily="2" charset="0"/>
            </a:endParaRPr>
          </a:p>
          <a:p>
            <a:r>
              <a:rPr lang="es-ES" sz="3200" dirty="0" smtClean="0">
                <a:latin typeface="AcmeFont" pitchFamily="2" charset="0"/>
              </a:rPr>
              <a:t>3 – Federico </a:t>
            </a:r>
            <a:r>
              <a:rPr lang="es-ES" sz="3200" dirty="0" err="1" smtClean="0">
                <a:latin typeface="AcmeFont" pitchFamily="2" charset="0"/>
              </a:rPr>
              <a:t>Birge</a:t>
            </a:r>
            <a:endParaRPr lang="es-ES" sz="3200" dirty="0" smtClean="0">
              <a:latin typeface="AcmeFont" pitchFamily="2" charset="0"/>
            </a:endParaRPr>
          </a:p>
          <a:p>
            <a:r>
              <a:rPr lang="es-ES" sz="3200" dirty="0" smtClean="0">
                <a:latin typeface="AcmeFont" pitchFamily="2" charset="0"/>
              </a:rPr>
              <a:t>4 – Leonardo </a:t>
            </a:r>
            <a:r>
              <a:rPr lang="es-ES" sz="3200" dirty="0" err="1" smtClean="0">
                <a:latin typeface="AcmeFont" pitchFamily="2" charset="0"/>
              </a:rPr>
              <a:t>Gonzalez</a:t>
            </a:r>
            <a:endParaRPr lang="es-ES" sz="3200" dirty="0" smtClean="0">
              <a:latin typeface="AcmeFont" pitchFamily="2" charset="0"/>
            </a:endParaRPr>
          </a:p>
          <a:p>
            <a:r>
              <a:rPr lang="es-ES" sz="3200" dirty="0" smtClean="0">
                <a:latin typeface="AcmeFont" pitchFamily="2" charset="0"/>
              </a:rPr>
              <a:t>5 – Mario </a:t>
            </a:r>
            <a:r>
              <a:rPr lang="es-ES" sz="3200" dirty="0" err="1" smtClean="0">
                <a:latin typeface="AcmeFont" pitchFamily="2" charset="0"/>
              </a:rPr>
              <a:t>Gonzalez</a:t>
            </a:r>
            <a:endParaRPr lang="es-ES" sz="3200" dirty="0" smtClean="0">
              <a:latin typeface="AcmeFont" pitchFamily="2" charset="0"/>
            </a:endParaRPr>
          </a:p>
          <a:p>
            <a:r>
              <a:rPr lang="es-ES" sz="3200" dirty="0" smtClean="0">
                <a:latin typeface="AcmeFont" pitchFamily="2" charset="0"/>
              </a:rPr>
              <a:t>6 – Pedro Rojo</a:t>
            </a:r>
            <a:endParaRPr lang="es-AR" sz="3200" dirty="0">
              <a:latin typeface="Acme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633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76" y="0"/>
            <a:ext cx="3626254" cy="1449859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5196" y="-82379"/>
            <a:ext cx="4335713" cy="1734268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67712" y="3676201"/>
            <a:ext cx="6367848" cy="442253"/>
          </a:xfrm>
        </p:spPr>
        <p:txBody>
          <a:bodyPr>
            <a:normAutofit fontScale="90000"/>
          </a:bodyPr>
          <a:lstStyle/>
          <a:p>
            <a:r>
              <a:rPr lang="es-ES" sz="3200" dirty="0" smtClean="0">
                <a:latin typeface="AcmeFont" pitchFamily="2" charset="0"/>
              </a:rPr>
              <a:t>Probando en APP Visual:</a:t>
            </a:r>
            <a:endParaRPr lang="es-AR" sz="3200" dirty="0">
              <a:latin typeface="AcmeFont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219" y="1595492"/>
            <a:ext cx="3938607" cy="52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67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76" y="0"/>
            <a:ext cx="3626254" cy="1449859"/>
          </a:xfrm>
          <a:prstGeom prst="rect">
            <a:avLst/>
          </a:prstGeom>
        </p:spPr>
      </p:pic>
      <p:pic>
        <p:nvPicPr>
          <p:cNvPr id="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5196" y="-82379"/>
            <a:ext cx="4335713" cy="1734268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2704750" y="3536157"/>
            <a:ext cx="6367848" cy="1950242"/>
          </a:xfrm>
        </p:spPr>
        <p:txBody>
          <a:bodyPr>
            <a:noAutofit/>
          </a:bodyPr>
          <a:lstStyle/>
          <a:p>
            <a:pPr algn="ctr"/>
            <a:r>
              <a:rPr lang="es-ES" sz="6600" dirty="0" smtClean="0">
                <a:latin typeface="AcmeFont" pitchFamily="2" charset="0"/>
              </a:rPr>
              <a:t>¡¡ </a:t>
            </a:r>
            <a:r>
              <a:rPr lang="es-ES" sz="6600" dirty="0" smtClean="0">
                <a:latin typeface="AcmeFont" pitchFamily="2" charset="0"/>
              </a:rPr>
              <a:t>MUCHAS GRACIAS !!</a:t>
            </a:r>
            <a:endParaRPr lang="es-AR" sz="6600" dirty="0">
              <a:latin typeface="Acme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69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3108" y="4756655"/>
            <a:ext cx="5051854" cy="788103"/>
          </a:xfrm>
        </p:spPr>
        <p:txBody>
          <a:bodyPr>
            <a:normAutofit/>
          </a:bodyPr>
          <a:lstStyle/>
          <a:p>
            <a:r>
              <a:rPr lang="es-ES" sz="3200" dirty="0" smtClean="0">
                <a:latin typeface="AcmeFont" pitchFamily="2" charset="0"/>
              </a:rPr>
              <a:t>MODULO GPS NEO 6M</a:t>
            </a:r>
            <a:endParaRPr lang="es-AR" sz="3200" dirty="0">
              <a:latin typeface="AcmeFont" pitchFamily="2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757" y="496604"/>
            <a:ext cx="3626254" cy="1595807"/>
          </a:xfrm>
          <a:prstGeom prst="rect">
            <a:avLst/>
          </a:prstGeom>
        </p:spPr>
      </p:pic>
      <p:pic>
        <p:nvPicPr>
          <p:cNvPr id="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277" y="414225"/>
            <a:ext cx="4335713" cy="19088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27" y="3636021"/>
            <a:ext cx="3877216" cy="3029373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519616" y="2857140"/>
            <a:ext cx="5051854" cy="788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smtClean="0">
                <a:latin typeface="AcmeFont" pitchFamily="2" charset="0"/>
              </a:rPr>
              <a:t>HARDWARE UTILIZADO:</a:t>
            </a:r>
            <a:endParaRPr lang="es-AR" sz="3200" dirty="0">
              <a:latin typeface="Acme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7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7416" y="3371937"/>
            <a:ext cx="6112476" cy="1325563"/>
          </a:xfrm>
        </p:spPr>
        <p:txBody>
          <a:bodyPr/>
          <a:lstStyle/>
          <a:p>
            <a:r>
              <a:rPr lang="es-ES" dirty="0" smtClean="0">
                <a:latin typeface="AcmeFont" pitchFamily="2" charset="0"/>
              </a:rPr>
              <a:t>Pantalla Oled de 0,96”</a:t>
            </a:r>
            <a:endParaRPr lang="es-AR" dirty="0">
              <a:latin typeface="AcmeFont" pitchFamily="2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757" y="496604"/>
            <a:ext cx="3626254" cy="1595807"/>
          </a:xfrm>
          <a:prstGeom prst="rect">
            <a:avLst/>
          </a:prstGeom>
        </p:spPr>
      </p:pic>
      <p:pic>
        <p:nvPicPr>
          <p:cNvPr id="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277" y="414225"/>
            <a:ext cx="4335713" cy="19088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950" y="2886421"/>
            <a:ext cx="299126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967416" y="3371937"/>
            <a:ext cx="57829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latin typeface="AcmeFont" pitchFamily="2" charset="0"/>
              </a:rPr>
              <a:t>Modulo GSM Sim 800L</a:t>
            </a:r>
            <a:endParaRPr lang="es-AR" dirty="0">
              <a:latin typeface="AcmeFont" pitchFamily="2" charset="0"/>
            </a:endParaRPr>
          </a:p>
        </p:txBody>
      </p:sp>
      <p:pic>
        <p:nvPicPr>
          <p:cNvPr id="5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757" y="496604"/>
            <a:ext cx="3626254" cy="1595807"/>
          </a:xfrm>
          <a:prstGeom prst="rect">
            <a:avLst/>
          </a:prstGeom>
        </p:spPr>
      </p:pic>
      <p:pic>
        <p:nvPicPr>
          <p:cNvPr id="6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277" y="414225"/>
            <a:ext cx="4335713" cy="19088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57" y="3070621"/>
            <a:ext cx="3877216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4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967415" y="3371937"/>
            <a:ext cx="63596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latin typeface="AcmeFont" pitchFamily="2" charset="0"/>
              </a:rPr>
              <a:t>Regulador de voltaje </a:t>
            </a:r>
            <a:r>
              <a:rPr lang="es-ES" dirty="0" err="1" smtClean="0">
                <a:latin typeface="AcmeFont" pitchFamily="2" charset="0"/>
              </a:rPr>
              <a:t>step</a:t>
            </a:r>
            <a:r>
              <a:rPr lang="es-ES" dirty="0" smtClean="0">
                <a:latin typeface="AcmeFont" pitchFamily="2" charset="0"/>
              </a:rPr>
              <a:t> </a:t>
            </a:r>
            <a:r>
              <a:rPr lang="es-ES" dirty="0" err="1" smtClean="0">
                <a:latin typeface="AcmeFont" pitchFamily="2" charset="0"/>
              </a:rPr>
              <a:t>down</a:t>
            </a:r>
            <a:r>
              <a:rPr lang="es-ES" dirty="0" smtClean="0">
                <a:latin typeface="AcmeFont" pitchFamily="2" charset="0"/>
              </a:rPr>
              <a:t> LM2596S </a:t>
            </a:r>
            <a:endParaRPr lang="es-AR" dirty="0">
              <a:latin typeface="AcmeFont" pitchFamily="2" charset="0"/>
            </a:endParaRPr>
          </a:p>
        </p:txBody>
      </p:sp>
      <p:pic>
        <p:nvPicPr>
          <p:cNvPr id="7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757" y="496604"/>
            <a:ext cx="3626254" cy="1595807"/>
          </a:xfrm>
          <a:prstGeom prst="rect">
            <a:avLst/>
          </a:prstGeom>
        </p:spPr>
      </p:pic>
      <p:pic>
        <p:nvPicPr>
          <p:cNvPr id="8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277" y="414225"/>
            <a:ext cx="4335713" cy="190884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91" y="3226590"/>
            <a:ext cx="3905795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0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01" y="3181554"/>
            <a:ext cx="3344090" cy="2082425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967415" y="3371937"/>
            <a:ext cx="63596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latin typeface="AcmeFont" pitchFamily="2" charset="0"/>
              </a:rPr>
              <a:t>Microcontrolador</a:t>
            </a:r>
            <a:r>
              <a:rPr lang="es-ES" dirty="0" smtClean="0">
                <a:latin typeface="AcmeFont" pitchFamily="2" charset="0"/>
              </a:rPr>
              <a:t> ESP32</a:t>
            </a:r>
            <a:endParaRPr lang="es-AR" dirty="0">
              <a:latin typeface="AcmeFont" pitchFamily="2" charset="0"/>
            </a:endParaRPr>
          </a:p>
        </p:txBody>
      </p:sp>
      <p:pic>
        <p:nvPicPr>
          <p:cNvPr id="6" name="imag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757" y="496604"/>
            <a:ext cx="3626254" cy="1595807"/>
          </a:xfrm>
          <a:prstGeom prst="rect">
            <a:avLst/>
          </a:prstGeom>
        </p:spPr>
      </p:pic>
      <p:pic>
        <p:nvPicPr>
          <p:cNvPr id="7" name="image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8277" y="414225"/>
            <a:ext cx="4335713" cy="19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6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390" y="2377423"/>
            <a:ext cx="10515600" cy="919978"/>
          </a:xfrm>
        </p:spPr>
        <p:txBody>
          <a:bodyPr>
            <a:normAutofit fontScale="90000"/>
          </a:bodyPr>
          <a:lstStyle/>
          <a:p>
            <a:r>
              <a:rPr lang="es-ES" sz="3200" dirty="0" smtClean="0">
                <a:latin typeface="AcmeFont" pitchFamily="2" charset="0"/>
              </a:rPr>
              <a:t>Realizando pruebas, previas al montaje del proyecto: Código pantalla OLED</a:t>
            </a:r>
            <a:endParaRPr lang="es-AR" sz="3200" dirty="0">
              <a:latin typeface="AcmeFont" pitchFamily="2" charset="0"/>
            </a:endParaRPr>
          </a:p>
        </p:txBody>
      </p:sp>
      <p:pic>
        <p:nvPicPr>
          <p:cNvPr id="4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757" y="496604"/>
            <a:ext cx="3626254" cy="1595807"/>
          </a:xfrm>
          <a:prstGeom prst="rect">
            <a:avLst/>
          </a:prstGeom>
        </p:spPr>
      </p:pic>
      <p:pic>
        <p:nvPicPr>
          <p:cNvPr id="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277" y="414225"/>
            <a:ext cx="4335713" cy="19088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391" y="3230056"/>
            <a:ext cx="2572257" cy="3528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539" y="3025552"/>
            <a:ext cx="2951103" cy="36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1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757" y="496604"/>
            <a:ext cx="3626254" cy="1595807"/>
          </a:xfrm>
          <a:prstGeom prst="rect">
            <a:avLst/>
          </a:prstGeom>
        </p:spPr>
      </p:pic>
      <p:pic>
        <p:nvPicPr>
          <p:cNvPr id="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277" y="414225"/>
            <a:ext cx="4335713" cy="19088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717" y="2883243"/>
            <a:ext cx="3000912" cy="3827367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629664" y="2558654"/>
            <a:ext cx="5494639" cy="1807400"/>
          </a:xfrm>
        </p:spPr>
        <p:txBody>
          <a:bodyPr>
            <a:normAutofit fontScale="90000"/>
          </a:bodyPr>
          <a:lstStyle/>
          <a:p>
            <a:r>
              <a:rPr lang="es-ES" sz="3200" dirty="0" smtClean="0">
                <a:latin typeface="AcmeFont" pitchFamily="2" charset="0"/>
              </a:rPr>
              <a:t>Realizando pruebas, previas al montaje del proyecto:</a:t>
            </a:r>
            <a:br>
              <a:rPr lang="es-ES" sz="3200" dirty="0" smtClean="0">
                <a:latin typeface="AcmeFont" pitchFamily="2" charset="0"/>
              </a:rPr>
            </a:br>
            <a:r>
              <a:rPr lang="es-ES" sz="3200" dirty="0" smtClean="0">
                <a:latin typeface="AcmeFont" pitchFamily="2" charset="0"/>
              </a:rPr>
              <a:t> </a:t>
            </a:r>
            <a:br>
              <a:rPr lang="es-ES" sz="3200" dirty="0" smtClean="0">
                <a:latin typeface="AcmeFont" pitchFamily="2" charset="0"/>
              </a:rPr>
            </a:br>
            <a:r>
              <a:rPr lang="es-ES" sz="3200" dirty="0" smtClean="0">
                <a:latin typeface="AcmeFont" pitchFamily="2" charset="0"/>
              </a:rPr>
              <a:t>Modulo GPS SIM800L</a:t>
            </a:r>
            <a:endParaRPr lang="es-AR" sz="3200" dirty="0">
              <a:latin typeface="AcmeFont" pitchFamily="2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546" y="4479566"/>
            <a:ext cx="2210108" cy="20672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981" y="4266838"/>
            <a:ext cx="1813890" cy="23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073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138</Words>
  <Application>Microsoft Office PowerPoint</Application>
  <PresentationFormat>Panorámica</PresentationFormat>
  <Paragraphs>31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AcmeFont</vt:lpstr>
      <vt:lpstr>Arial</vt:lpstr>
      <vt:lpstr>Calibri</vt:lpstr>
      <vt:lpstr>Calibri Light</vt:lpstr>
      <vt:lpstr>Tema de Office</vt:lpstr>
      <vt:lpstr>ARQUITECTURA Y CONECTIVIDAD</vt:lpstr>
      <vt:lpstr>Presentación de PowerPoint</vt:lpstr>
      <vt:lpstr>MODULO GPS NEO 6M</vt:lpstr>
      <vt:lpstr>Pantalla Oled de 0,96”</vt:lpstr>
      <vt:lpstr>Presentación de PowerPoint</vt:lpstr>
      <vt:lpstr>Presentación de PowerPoint</vt:lpstr>
      <vt:lpstr>Presentación de PowerPoint</vt:lpstr>
      <vt:lpstr>Realizando pruebas, previas al montaje del proyecto: Código pantalla OLED</vt:lpstr>
      <vt:lpstr>Realizando pruebas, previas al montaje del proyecto:   Modulo GPS SIM800L</vt:lpstr>
      <vt:lpstr>Presentación de PowerPoint</vt:lpstr>
      <vt:lpstr>Diagrama electrónico:</vt:lpstr>
      <vt:lpstr>Simulación módulo GPS:</vt:lpstr>
      <vt:lpstr>Simulación Pantalla OLED:</vt:lpstr>
      <vt:lpstr>Presentación de PowerPoint</vt:lpstr>
      <vt:lpstr>Presentación de PowerPoint</vt:lpstr>
      <vt:lpstr>Presentación de PowerPoint</vt:lpstr>
      <vt:lpstr>Presentación de PowerPoint</vt:lpstr>
      <vt:lpstr>Probando en APP MQTT:</vt:lpstr>
      <vt:lpstr>Presentación de PowerPoint</vt:lpstr>
      <vt:lpstr>Probando en APP Visual:</vt:lpstr>
      <vt:lpstr>¡¡ MUCHAS GRACIAS 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ARQUITECTURA Y CONECTIVIDAD</dc:title>
  <dc:creator>Pedro</dc:creator>
  <cp:lastModifiedBy>Pedro</cp:lastModifiedBy>
  <cp:revision>19</cp:revision>
  <dcterms:created xsi:type="dcterms:W3CDTF">2023-06-21T09:47:37Z</dcterms:created>
  <dcterms:modified xsi:type="dcterms:W3CDTF">2023-06-26T09:38:24Z</dcterms:modified>
</cp:coreProperties>
</file>